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Medium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bold.fntdata"/><Relationship Id="rId14" Type="http://schemas.openxmlformats.org/officeDocument/2006/relationships/font" Target="fonts/RobotoMedium-regular.fntdata"/><Relationship Id="rId17" Type="http://schemas.openxmlformats.org/officeDocument/2006/relationships/font" Target="fonts/RobotoMedium-boldItalic.fntdata"/><Relationship Id="rId16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4572cf4b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4572cf4b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a7f53b2a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a7f53b2a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4572cf4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4572cf4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4572cf4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4572cf4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a7f53b2a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a7f53b2a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4572cf4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4572cf4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a7f53b2a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a7f53b2a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4572cf4b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4572cf4b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A4CCF3"/>
            </a:gs>
            <a:gs pos="100000">
              <a:srgbClr val="BA95F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1658325"/>
            <a:ext cx="85401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Fit&amp;Home</a:t>
            </a:r>
            <a:endParaRPr sz="6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551800" y="2641825"/>
            <a:ext cx="40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Приложение для занятий спортом онлайн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0" y="3069200"/>
            <a:ext cx="2247001" cy="198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275" y="3484250"/>
            <a:ext cx="2958525" cy="1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13229" l="6072" r="5140" t="24976"/>
          <a:stretch/>
        </p:blipFill>
        <p:spPr>
          <a:xfrm>
            <a:off x="3967725" y="703750"/>
            <a:ext cx="1028775" cy="95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00">
                <a:solidFill>
                  <a:schemeClr val="lt1"/>
                </a:solidFill>
              </a:rPr>
              <a:t>Проблема, актуальность</a:t>
            </a:r>
            <a:endParaRPr sz="320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5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200" u="sng">
                <a:solidFill>
                  <a:schemeClr val="lt1"/>
                </a:solidFill>
              </a:rPr>
              <a:t>Проблема нашего времени</a:t>
            </a:r>
            <a:r>
              <a:rPr lang="ru" sz="2200">
                <a:solidFill>
                  <a:schemeClr val="lt1"/>
                </a:solidFill>
              </a:rPr>
              <a:t> - сидячий образ жизни. С развитием IT в жизни человека остается все меньше физических активностей. Это приводит к ухудшению общего самочувствия и снижению иммунитета.</a:t>
            </a:r>
            <a:endParaRPr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045175" y="1152475"/>
            <a:ext cx="47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200" u="sng">
                <a:solidFill>
                  <a:schemeClr val="lt1"/>
                </a:solidFill>
              </a:rPr>
              <a:t>Приложение для домашних тренировок является оптимальным решением, так как:</a:t>
            </a:r>
            <a:endParaRPr b="1" sz="2200" u="sng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ru" sz="2200">
                <a:solidFill>
                  <a:schemeClr val="lt1"/>
                </a:solidFill>
              </a:rPr>
              <a:t>Не требуется специального оборудования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ru" sz="2200">
                <a:solidFill>
                  <a:schemeClr val="lt1"/>
                </a:solidFill>
              </a:rPr>
              <a:t>График занятий вы определяете самостоятельно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ru" sz="2200">
                <a:solidFill>
                  <a:schemeClr val="lt1"/>
                </a:solidFill>
              </a:rPr>
              <a:t>Экономически выгоднее похода в спортзал с тренером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20">
                <a:solidFill>
                  <a:schemeClr val="lt1"/>
                </a:solidFill>
              </a:rPr>
              <a:t>Цель, миссия</a:t>
            </a:r>
            <a:endParaRPr sz="3220"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548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ru" sz="2500">
                <a:solidFill>
                  <a:schemeClr val="lt1"/>
                </a:solidFill>
              </a:rPr>
              <a:t>Популяризировать спорт</a:t>
            </a:r>
            <a:endParaRPr sz="25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lt1"/>
              </a:buClr>
              <a:buSzPts val="2200"/>
              <a:buChar char="-"/>
            </a:pPr>
            <a:r>
              <a:rPr lang="ru" sz="2200">
                <a:solidFill>
                  <a:schemeClr val="lt1"/>
                </a:solidFill>
              </a:rPr>
              <a:t>Предоставить комфортный и экономичный способ поддержания своего здоровья с помощью физических упражнений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950" y="721337"/>
            <a:ext cx="2467200" cy="37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09550" y="16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1"/>
                </a:solidFill>
              </a:rPr>
              <a:t>Роли и задачи членов команды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Дарья - руководитель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Никита - программист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Василиса - дизайнер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Саша - контент менеджер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25" y="817975"/>
            <a:ext cx="8885449" cy="40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55550" y="22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20">
                <a:solidFill>
                  <a:schemeClr val="lt1"/>
                </a:solidFill>
              </a:rPr>
              <a:t>Макет решения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50" y="900600"/>
            <a:ext cx="7020001" cy="20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150" y="2977748"/>
            <a:ext cx="7020001" cy="20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66775" y="22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20">
                <a:solidFill>
                  <a:schemeClr val="lt1"/>
                </a:solidFill>
              </a:rPr>
              <a:t>Макет решения</a:t>
            </a:r>
            <a:endParaRPr sz="3220">
              <a:solidFill>
                <a:schemeClr val="lt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00" y="871750"/>
            <a:ext cx="7020001" cy="202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900" y="2974175"/>
            <a:ext cx="7024210" cy="20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745"/>
              <a:buFont typeface="Arial"/>
              <a:buNone/>
            </a:pPr>
            <a:r>
              <a:rPr lang="ru" sz="3220">
                <a:solidFill>
                  <a:schemeClr val="lt1"/>
                </a:solidFill>
              </a:rPr>
              <a:t>Макет решения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49" y="1321850"/>
            <a:ext cx="7767901" cy="223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475" y="256350"/>
            <a:ext cx="7049050" cy="46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